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3" r:id="rId8"/>
    <p:sldId id="262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1443-DD0D-4800-B5BA-24867D8617BF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2CD1-B68F-4A2B-893D-16C11F978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32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1443-DD0D-4800-B5BA-24867D8617BF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2CD1-B68F-4A2B-893D-16C11F978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036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1443-DD0D-4800-B5BA-24867D8617BF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2CD1-B68F-4A2B-893D-16C11F978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619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1443-DD0D-4800-B5BA-24867D8617BF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2CD1-B68F-4A2B-893D-16C11F978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330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1443-DD0D-4800-B5BA-24867D8617BF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2CD1-B68F-4A2B-893D-16C11F978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275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1443-DD0D-4800-B5BA-24867D8617BF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2CD1-B68F-4A2B-893D-16C11F978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33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1443-DD0D-4800-B5BA-24867D8617BF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2CD1-B68F-4A2B-893D-16C11F978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881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1443-DD0D-4800-B5BA-24867D8617BF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2CD1-B68F-4A2B-893D-16C11F978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936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1443-DD0D-4800-B5BA-24867D8617BF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2CD1-B68F-4A2B-893D-16C11F978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857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1443-DD0D-4800-B5BA-24867D8617BF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2CD1-B68F-4A2B-893D-16C11F978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0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1443-DD0D-4800-B5BA-24867D8617BF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2CD1-B68F-4A2B-893D-16C11F978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38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21443-DD0D-4800-B5BA-24867D8617BF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62CD1-B68F-4A2B-893D-16C11F978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401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ps.org/Page/31791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ps.org/Page/26106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Wellness Champions Training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Fall 2019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82507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SPPS &amp; Safe Routes to Schools News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New SPPS SRTS Local Coordinator to start later this fall</a:t>
            </a:r>
          </a:p>
          <a:p>
            <a:pPr lvl="1"/>
            <a:r>
              <a:rPr lang="en-US" sz="2800" dirty="0" smtClean="0"/>
              <a:t>Part of a 3-year grant</a:t>
            </a:r>
          </a:p>
          <a:p>
            <a:pPr lvl="1"/>
            <a:r>
              <a:rPr lang="en-US" sz="2800" dirty="0" smtClean="0"/>
              <a:t>Will coordinate SRTS activities like Bike/Walk to School Day and SPPS Bike Fleet</a:t>
            </a:r>
          </a:p>
          <a:p>
            <a:r>
              <a:rPr lang="en-US" sz="3200" dirty="0" smtClean="0"/>
              <a:t>SPPS Bike Fleet available to reserve for Winter 2020, Spring 2020, and Summer 2020</a:t>
            </a:r>
          </a:p>
          <a:p>
            <a:r>
              <a:rPr lang="en-US" sz="3200" dirty="0" smtClean="0"/>
              <a:t>Walk/Bike to School Day is coming! </a:t>
            </a:r>
          </a:p>
          <a:p>
            <a:pPr lvl="1"/>
            <a:r>
              <a:rPr lang="en-US" sz="2800" dirty="0" smtClean="0"/>
              <a:t>Wednesday, Oct.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is official day but schools should select a date that works for them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63040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773846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047581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Welcome 2019-20Wellness Champions!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Agenda for the Morning</a:t>
            </a:r>
          </a:p>
          <a:p>
            <a:pPr lvl="1"/>
            <a:r>
              <a:rPr lang="en-US" dirty="0" smtClean="0"/>
              <a:t>Physical Activity Demonstration</a:t>
            </a:r>
          </a:p>
          <a:p>
            <a:pPr lvl="1"/>
            <a:r>
              <a:rPr lang="en-US" dirty="0" smtClean="0"/>
              <a:t>Wellness Champions Responsibilities</a:t>
            </a:r>
          </a:p>
          <a:p>
            <a:pPr lvl="1"/>
            <a:r>
              <a:rPr lang="en-US" dirty="0" smtClean="0"/>
              <a:t>Employee Well-Being</a:t>
            </a:r>
          </a:p>
          <a:p>
            <a:pPr lvl="1"/>
            <a:r>
              <a:rPr lang="en-US" dirty="0" smtClean="0"/>
              <a:t>Outdoor Opportunities with Saint Paul Parks &amp; Rec</a:t>
            </a:r>
          </a:p>
          <a:p>
            <a:pPr lvl="1"/>
            <a:r>
              <a:rPr lang="en-US" dirty="0" smtClean="0"/>
              <a:t>Nutrition Services Updates</a:t>
            </a:r>
          </a:p>
          <a:p>
            <a:pPr lvl="2"/>
            <a:r>
              <a:rPr lang="en-US" dirty="0" smtClean="0"/>
              <a:t>Gardens</a:t>
            </a:r>
          </a:p>
          <a:p>
            <a:pPr lvl="2"/>
            <a:r>
              <a:rPr lang="en-US" dirty="0" err="1" smtClean="0"/>
              <a:t>Tastemasters</a:t>
            </a:r>
            <a:endParaRPr lang="en-US" dirty="0" smtClean="0"/>
          </a:p>
          <a:p>
            <a:pPr lvl="2"/>
            <a:r>
              <a:rPr lang="en-US" dirty="0" smtClean="0"/>
              <a:t>Farm-to-School</a:t>
            </a:r>
          </a:p>
          <a:p>
            <a:pPr lvl="1"/>
            <a:r>
              <a:rPr lang="en-US" dirty="0" smtClean="0"/>
              <a:t>Smart Nutrition News</a:t>
            </a:r>
          </a:p>
          <a:p>
            <a:pPr lvl="1"/>
            <a:r>
              <a:rPr lang="en-US" dirty="0" smtClean="0"/>
              <a:t>Safe Routes to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999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/>
              <a:t>Everyday Demonstration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Please welcome Brock Harling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87477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Wellness Champions Primer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Complete annual Wellness Action Plan for building site</a:t>
            </a:r>
          </a:p>
          <a:p>
            <a:pPr lvl="1"/>
            <a:r>
              <a:rPr lang="en-US" sz="2800" dirty="0" smtClean="0"/>
              <a:t>Go to Wellness Champions Action Plans web page and click on Wellness Action Plans Template (</a:t>
            </a:r>
            <a:r>
              <a:rPr lang="en-US" sz="2800" dirty="0" smtClean="0">
                <a:hlinkClick r:id="rId3"/>
              </a:rPr>
              <a:t>https://www.spps.org/Page/31791</a:t>
            </a:r>
            <a:r>
              <a:rPr lang="en-US" sz="2800" dirty="0" smtClean="0"/>
              <a:t>)</a:t>
            </a:r>
          </a:p>
          <a:p>
            <a:pPr lvl="1"/>
            <a:r>
              <a:rPr lang="en-US" sz="2800" dirty="0" smtClean="0"/>
              <a:t>Wellness Action Plans due by </a:t>
            </a:r>
            <a:r>
              <a:rPr lang="en-US" sz="2800" b="1" dirty="0" smtClean="0"/>
              <a:t>Friday, Sept. 20th</a:t>
            </a:r>
            <a:endParaRPr lang="en-US" sz="2800" dirty="0" smtClean="0"/>
          </a:p>
          <a:p>
            <a:r>
              <a:rPr lang="en-US" sz="3200" dirty="0" smtClean="0"/>
              <a:t>Determine how your program plans to spend its wellness funding ($500-$600 per building) and submit for approval no later than April 15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, 2020</a:t>
            </a:r>
          </a:p>
          <a:p>
            <a:r>
              <a:rPr lang="en-US" sz="3200" dirty="0" smtClean="0"/>
              <a:t>Complete School Health Index </a:t>
            </a:r>
            <a:r>
              <a:rPr lang="en-US" sz="3200" i="1" dirty="0" smtClean="0"/>
              <a:t>and</a:t>
            </a:r>
            <a:r>
              <a:rPr lang="en-US" sz="3200" dirty="0" smtClean="0"/>
              <a:t> Allina Funding Report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46553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Primer cont.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Site visits and face-to-face technical support available</a:t>
            </a:r>
          </a:p>
          <a:p>
            <a:r>
              <a:rPr lang="en-US" sz="3200" dirty="0" smtClean="0"/>
              <a:t>Take credit for organized activities such as Field Day, Walk/Bike to School Day, School Gardens, etc.</a:t>
            </a:r>
          </a:p>
          <a:p>
            <a:r>
              <a:rPr lang="en-US" sz="3200" dirty="0" smtClean="0"/>
              <a:t>PowerPoint will be available on Wellness Champions Toolbox web page (</a:t>
            </a:r>
            <a:r>
              <a:rPr lang="en-US" sz="3200" dirty="0" smtClean="0">
                <a:hlinkClick r:id="rId3"/>
              </a:rPr>
              <a:t>https://www.spps.org/Page/26106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A short overview also exists in </a:t>
            </a:r>
            <a:r>
              <a:rPr lang="en-US" sz="3200" i="1" dirty="0" smtClean="0"/>
              <a:t>Schoology </a:t>
            </a:r>
            <a:r>
              <a:rPr lang="en-US" sz="3200" dirty="0" smtClean="0"/>
              <a:t>in the </a:t>
            </a:r>
            <a:r>
              <a:rPr lang="en-US" sz="3200" smtClean="0"/>
              <a:t>Resources section</a:t>
            </a:r>
            <a:endParaRPr lang="en-US" sz="3200" i="1" dirty="0" smtClean="0"/>
          </a:p>
          <a:p>
            <a:pPr lvl="1"/>
            <a:r>
              <a:rPr lang="en-US" sz="2800" dirty="0" smtClean="0"/>
              <a:t>Group:  SPPS SHW: Wellness Champions</a:t>
            </a:r>
          </a:p>
          <a:p>
            <a:pPr lvl="1"/>
            <a:r>
              <a:rPr lang="en-US" sz="2800" dirty="0" smtClean="0"/>
              <a:t>Access code:  W67C4-6QJ4V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34199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Employee Well-Being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Nichole Johnson, HealthPartners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88006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Get Outdoors!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Asha </a:t>
            </a:r>
            <a:r>
              <a:rPr lang="en-US" sz="3200" dirty="0" err="1" smtClean="0"/>
              <a:t>Shoffner</a:t>
            </a:r>
            <a:r>
              <a:rPr lang="en-US" sz="3200" dirty="0" smtClean="0"/>
              <a:t>, Saint Paul Parks &amp; Recreation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48666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Healthy Eating 2019-20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Meet SPPS Nutrition Services’ Jill </a:t>
            </a:r>
            <a:r>
              <a:rPr lang="en-US" sz="3200" dirty="0" err="1" smtClean="0"/>
              <a:t>Westlund</a:t>
            </a:r>
            <a:endParaRPr lang="en-US" sz="3200" dirty="0" smtClean="0"/>
          </a:p>
          <a:p>
            <a:pPr lvl="1"/>
            <a:r>
              <a:rPr lang="en-US" sz="2800" dirty="0" smtClean="0"/>
              <a:t>Opportunities with:</a:t>
            </a:r>
          </a:p>
          <a:p>
            <a:pPr lvl="2"/>
            <a:r>
              <a:rPr lang="en-US" sz="2400" dirty="0" smtClean="0"/>
              <a:t>School Gardens</a:t>
            </a:r>
          </a:p>
          <a:p>
            <a:pPr lvl="2"/>
            <a:r>
              <a:rPr lang="en-US" sz="2400" dirty="0" err="1" smtClean="0"/>
              <a:t>Tastemasters</a:t>
            </a:r>
            <a:endParaRPr lang="en-US" sz="2400" dirty="0" smtClean="0"/>
          </a:p>
          <a:p>
            <a:pPr lvl="2"/>
            <a:r>
              <a:rPr lang="en-US" sz="2400" dirty="0" smtClean="0"/>
              <a:t>Farm-to-School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6384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Smart Nutrition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Chef Marshall O’Brien and healthy eating opportunities sponsored by HealthPartners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98801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8689</TotalTime>
  <Words>323</Words>
  <Application>Microsoft Office PowerPoint</Application>
  <PresentationFormat>Widescreen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Wellness Champions Training</vt:lpstr>
      <vt:lpstr>Welcome 2019-20Wellness Champions!</vt:lpstr>
      <vt:lpstr> Everyday Demonstration</vt:lpstr>
      <vt:lpstr>Wellness Champions Primer</vt:lpstr>
      <vt:lpstr> Primer cont.</vt:lpstr>
      <vt:lpstr> Employee Well-Being</vt:lpstr>
      <vt:lpstr> Get Outdoors!</vt:lpstr>
      <vt:lpstr> Healthy Eating 2019-20</vt:lpstr>
      <vt:lpstr> Smart Nutrition</vt:lpstr>
      <vt:lpstr> SPPS &amp; Safe Routes to Schools News</vt:lpstr>
      <vt:lpstr> </vt:lpstr>
      <vt:lpstr> </vt:lpstr>
    </vt:vector>
  </TitlesOfParts>
  <Company>Saint Paul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Wellness Champions Training</dc:title>
  <dc:creator>Carol Grady</dc:creator>
  <cp:lastModifiedBy>Carol Grady</cp:lastModifiedBy>
  <cp:revision>7</cp:revision>
  <dcterms:created xsi:type="dcterms:W3CDTF">2019-08-20T18:56:41Z</dcterms:created>
  <dcterms:modified xsi:type="dcterms:W3CDTF">2019-08-26T19:45:47Z</dcterms:modified>
</cp:coreProperties>
</file>